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F5821B-4B43-4058-BF16-F48F24439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FBAFA30-3119-4456-8E58-5A8387643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4A7971A-12BC-4BD5-A41F-182781ED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F655-4D14-414E-938B-5CC259605901}" type="datetimeFigureOut">
              <a:rPr lang="sk-SK" smtClean="0"/>
              <a:t>28. 1. 2021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B0CE5E5-AB64-4A92-A3FE-DB118237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D7C212E-28F4-4C0C-9F70-4D0535FD8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7166-2445-444C-A87D-705C43CF0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5030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3098E9-7579-4367-A017-B1FCDEDC5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7669529D-48D4-4209-BA51-DCB1C3E22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12E7149-EA0D-465D-B503-E58B24D29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F655-4D14-414E-938B-5CC259605901}" type="datetimeFigureOut">
              <a:rPr lang="sk-SK" smtClean="0"/>
              <a:t>28. 1. 2021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1D2B0AB-B89B-4224-A79F-57B54ADE6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BA5AA2F-366C-431B-910F-AACB2398A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7166-2445-444C-A87D-705C43CF0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6106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ED335A34-BC43-4E89-8CE2-DEA3F61AF8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CD40B24C-E858-421C-BF86-1051E12AF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D134CA3-E908-4EF3-8BAB-E291E1AA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F655-4D14-414E-938B-5CC259605901}" type="datetimeFigureOut">
              <a:rPr lang="sk-SK" smtClean="0"/>
              <a:t>28. 1. 2021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C42F1EE-C0AF-4AE0-93F7-4B0D3800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35BF316-A429-42BC-8521-56BD536A0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7166-2445-444C-A87D-705C43CF0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714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C25BD-B547-49F5-AD65-2077225CE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25F8C44-A705-435F-B55C-98A3AB7F6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636537F-95DF-4622-978C-4044EA27B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F655-4D14-414E-938B-5CC259605901}" type="datetimeFigureOut">
              <a:rPr lang="sk-SK" smtClean="0"/>
              <a:t>28. 1. 2021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BBAF4E2-E832-497A-9592-97EDD65D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5370519-83BD-42B8-A2C4-1FDCB67A7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7166-2445-444C-A87D-705C43CF0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6909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A18FEE-E3C6-4B11-A513-451381A50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395214-9407-4584-8342-62587F8CD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FFDAED0-D8DC-405E-B122-FACBC6CF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F655-4D14-414E-938B-5CC259605901}" type="datetimeFigureOut">
              <a:rPr lang="sk-SK" smtClean="0"/>
              <a:t>28. 1. 2021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125C395-1F16-4CCD-B8B9-114A64ED2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8A41430-9993-45C4-9E22-142462331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7166-2445-444C-A87D-705C43CF0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4790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07C5F6-7E39-41E2-A150-D762C10A5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F75CC3D-4E57-45D2-B351-A92EA50E09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EBFC29B-3561-42F8-90F3-2A87B11A6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DAB37EA-8A4C-4D52-8948-6EBCFF799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F655-4D14-414E-938B-5CC259605901}" type="datetimeFigureOut">
              <a:rPr lang="sk-SK" smtClean="0"/>
              <a:t>28. 1. 2021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3B29314-34A6-40D6-8D1D-2EFF82701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4586C81-4E9E-414A-AB73-0E5E1F8E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7166-2445-444C-A87D-705C43CF0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329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DAD2EE-BB04-4717-BBC8-416B86209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03C0560-72C0-4876-AE5E-E1C8FDC24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8B9AB80-977B-4714-8789-965E72C15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62E7C98-8045-4B58-A927-7A7B3260B4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84C346C-AF13-4AB9-B4E6-AB391F24E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84B13D4F-ECC9-4BA2-8039-2E794DA2B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F655-4D14-414E-938B-5CC259605901}" type="datetimeFigureOut">
              <a:rPr lang="sk-SK" smtClean="0"/>
              <a:t>28. 1. 2021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C5F973CD-A48C-480B-B5D9-78952A7E9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F0D5485C-8442-4BA7-8BCB-339397FE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7166-2445-444C-A87D-705C43CF0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090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8CD81E-F724-4403-8794-82F78A769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C9742957-AA44-419E-9795-9F0297021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F655-4D14-414E-938B-5CC259605901}" type="datetimeFigureOut">
              <a:rPr lang="sk-SK" smtClean="0"/>
              <a:t>28. 1. 2021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94BBF3F-D80A-48E2-A21F-602F5E982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BA3D67B-29D9-4D9E-B22A-8C346B972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7166-2445-444C-A87D-705C43CF0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530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A0B56238-D9DB-4AFE-B4A8-C1C15E8E2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F655-4D14-414E-938B-5CC259605901}" type="datetimeFigureOut">
              <a:rPr lang="sk-SK" smtClean="0"/>
              <a:t>28. 1. 2021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AFB7A0E9-95AB-4A5C-A9DD-BB9C8A30D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27DDEDE-57AD-403F-8FBB-24586CCFE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7166-2445-444C-A87D-705C43CF0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367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FF9368-9E7E-4AD1-A30F-0FD2E9DFB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14912B1-84E8-4BB4-A8C1-693336FED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CB8E343-63B4-437C-9536-3AA32B477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9A9353E-E66E-4180-B505-A94854951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F655-4D14-414E-938B-5CC259605901}" type="datetimeFigureOut">
              <a:rPr lang="sk-SK" smtClean="0"/>
              <a:t>28. 1. 2021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D908850-0DC1-49CE-95F7-09C20876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2763678-5AB9-4835-A4A6-DA89A6C46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7166-2445-444C-A87D-705C43CF0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554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8F222A-2624-4B7A-9F7A-C994EC1D0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D4945371-3DF4-4CA1-B255-63C79566E5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60824F-B3D0-4628-AF05-F5A8C183C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B6C09A9-3D89-4001-94B6-ADC033A7C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F655-4D14-414E-938B-5CC259605901}" type="datetimeFigureOut">
              <a:rPr lang="sk-SK" smtClean="0"/>
              <a:t>28. 1. 2021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936EA1F-0AE6-4DCA-A0CC-B7AEA16C3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2A6E794-EE8D-4A78-A626-C51D380B7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7166-2445-444C-A87D-705C43CF0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1098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F1CD8A8B-FFBC-4579-B41B-5603CE9A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24886BB-A15D-4F9B-89C3-9FF36B714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6A21AFF-CCE4-46DB-BA94-F442A368A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F655-4D14-414E-938B-5CC259605901}" type="datetimeFigureOut">
              <a:rPr lang="sk-SK" smtClean="0"/>
              <a:t>28. 1. 2021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9706F86-A478-471B-80B3-173449F1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5A6398C-2676-423B-8C40-B6D953188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E7166-2445-444C-A87D-705C43CF0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5601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E66B41-121F-48FE-AB5C-F521E7F41E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7418CDF-F9CC-4CBF-A357-25A3668B32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94296C4-6730-4035-8E2F-8FFC88D80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A6F33AE-16EC-403E-97F6-0902B4972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4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5"/>
    </mc:Choice>
    <mc:Fallback xmlns="">
      <p:transition spd="slow" advTm="15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0DE6DE-B6B5-4B3F-8015-6368B5FA1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vnútri, stôl, počítač, písací stôl&#10;&#10;Automaticky generovaný popis">
            <a:extLst>
              <a:ext uri="{FF2B5EF4-FFF2-40B4-BE49-F238E27FC236}">
                <a16:creationId xmlns:a16="http://schemas.microsoft.com/office/drawing/2014/main" id="{7EC511AC-CD64-40F9-8B61-D022CCAB2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696077F-A780-4E49-9ABB-FEB4F6DEC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58"/>
    </mc:Choice>
    <mc:Fallback xmlns="">
      <p:transition spd="slow" advTm="24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DA4836-4AC1-4A46-8A0D-21E53AD2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vnútri, posteľ, stôl&#10;&#10;Automaticky generovaný popis">
            <a:extLst>
              <a:ext uri="{FF2B5EF4-FFF2-40B4-BE49-F238E27FC236}">
                <a16:creationId xmlns:a16="http://schemas.microsoft.com/office/drawing/2014/main" id="{D92A9B2C-A698-4D75-80E6-C1ED78DEF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D344699-BADD-4740-AA51-55B294F29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3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9"/>
    </mc:Choice>
    <mc:Fallback xmlns="">
      <p:transition spd="slow" advTm="22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D3FAA3-4E2E-4109-9E10-42C393FB3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vnútri, stôl, sedenie, miestnosť&#10;&#10;Automaticky generovaný popis">
            <a:extLst>
              <a:ext uri="{FF2B5EF4-FFF2-40B4-BE49-F238E27FC236}">
                <a16:creationId xmlns:a16="http://schemas.microsoft.com/office/drawing/2014/main" id="{9E636A5A-42E0-4260-AFEC-7AE649561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8B45DFB-1B0A-4019-855B-CCC697CD9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0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19"/>
    </mc:Choice>
    <mc:Fallback xmlns="">
      <p:transition spd="slow" advTm="63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CDCB12-BE20-4C3B-959B-DC1945D9E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FACC3FFE-F72E-41D4-9C51-26AC20534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A78400F-7999-4DE4-8AD3-02274A364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94"/>
    </mc:Choice>
    <mc:Fallback xmlns="">
      <p:transition spd="slow" advTm="49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67BA9-FC75-40B3-B914-F0675150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vnútri, stojaci, žena, sedenie&#10;&#10;Automaticky generovaný popis">
            <a:extLst>
              <a:ext uri="{FF2B5EF4-FFF2-40B4-BE49-F238E27FC236}">
                <a16:creationId xmlns:a16="http://schemas.microsoft.com/office/drawing/2014/main" id="{44922859-31EA-4DBC-9434-0CC876B50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8C9AB99-2F51-42E4-968F-22EE714C9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34"/>
    </mc:Choice>
    <mc:Fallback xmlns="">
      <p:transition spd="slow" advTm="67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B6777-61A3-465F-BAA1-E42AFD9DA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2505E78A-9B44-4FE6-A9CC-0B7C1DDB9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48" y="-945"/>
            <a:ext cx="9701904" cy="6858945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0EB073F-BD32-4CD3-89BA-B4B2DEADF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6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81"/>
    </mc:Choice>
    <mc:Fallback xmlns="">
      <p:transition spd="slow" advTm="6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2F9D95-B5BD-4C0F-B048-C744882D5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40913FA-AFF5-4F6E-8FDD-00002AEAA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4DE9294-0F10-44EC-9A45-26E126D57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3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1"/>
    </mc:Choice>
    <mc:Fallback xmlns="">
      <p:transition spd="slow" advTm="17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00A09-B4FB-460F-9294-60AC1B633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17B8204-AE29-439E-A0B9-CA1F594F5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319A753-7628-4015-9E1B-2F5DDD959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9"/>
    </mc:Choice>
    <mc:Fallback xmlns="">
      <p:transition spd="slow" advTm="9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A4F295-20E2-4935-A691-088FD5B33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B68D4DB6-CA0C-4674-90AB-79AB8B28B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1B0693E-0905-430C-829A-73AEE7F54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8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50"/>
    </mc:Choice>
    <mc:Fallback xmlns="">
      <p:transition spd="slow" advTm="72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E64F2F-1CD9-47AF-91E4-0B6F1E0D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text&#10;&#10;Automaticky generovaný popis">
            <a:extLst>
              <a:ext uri="{FF2B5EF4-FFF2-40B4-BE49-F238E27FC236}">
                <a16:creationId xmlns:a16="http://schemas.microsoft.com/office/drawing/2014/main" id="{BC0C4743-AE98-4754-B0A5-1820AFBDF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DAE7BB9-4824-4E59-B1C7-B2D37BEB9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0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30"/>
    </mc:Choice>
    <mc:Fallback xmlns="">
      <p:transition spd="slow" advTm="41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48D3D3-EA46-4B36-9A8B-02B5AD9F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hračka&#10;&#10;Automaticky generovaný popis">
            <a:extLst>
              <a:ext uri="{FF2B5EF4-FFF2-40B4-BE49-F238E27FC236}">
                <a16:creationId xmlns:a16="http://schemas.microsoft.com/office/drawing/2014/main" id="{B51B67CB-783F-4144-8CCC-00259B76B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AFEBDCC-EC2E-4DC2-8657-F6F432C81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4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75"/>
    </mc:Choice>
    <mc:Fallback xmlns="">
      <p:transition spd="slow" advTm="68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D7CEB5-6FD7-42EF-B04F-799B8A592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hračka&#10;&#10;Automaticky generovaný popis">
            <a:extLst>
              <a:ext uri="{FF2B5EF4-FFF2-40B4-BE49-F238E27FC236}">
                <a16:creationId xmlns:a16="http://schemas.microsoft.com/office/drawing/2014/main" id="{A1230533-A721-4DDC-BB04-A70DBC526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65EED08-3F8A-416F-9AA2-65C3F4211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6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29"/>
    </mc:Choice>
    <mc:Fallback xmlns="">
      <p:transition spd="slow" advTm="57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69C990-1E21-4DF8-B98A-F28364274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FBF06CF-196B-4A1F-BE36-714C74C4E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44CFAF8-84E4-45B1-9654-8AB19A1FC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31"/>
    </mc:Choice>
    <mc:Fallback xmlns="">
      <p:transition spd="slow" advTm="33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89D724-08DB-4970-B895-2C0656943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5ECE0F6-1969-418E-9198-59B89A1A7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9F8D450-E7A0-4552-8583-84433A481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0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9"/>
    </mc:Choice>
    <mc:Fallback xmlns="">
      <p:transition spd="slow" advTm="10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F46D0A-3D73-4FC7-8C23-722184199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EF5123F1-7904-4B98-83D3-B0F394FF6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3902AF4-5DE5-48A4-966F-13EEB431B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2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5"/>
    </mc:Choice>
    <mc:Fallback xmlns="">
      <p:transition spd="slow" advTm="26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8D5BD-791E-4F8A-A753-4303E9000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vnútri, muž, stôl, žena&#10;&#10;Automaticky generovaný popis">
            <a:extLst>
              <a:ext uri="{FF2B5EF4-FFF2-40B4-BE49-F238E27FC236}">
                <a16:creationId xmlns:a16="http://schemas.microsoft.com/office/drawing/2014/main" id="{39883D19-52AD-48A0-8857-EB68E7655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CA55E99-75B2-4A21-98C2-61D29003A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4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77"/>
    </mc:Choice>
    <mc:Fallback xmlns="">
      <p:transition spd="slow" advTm="43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Širokouhlá</PresentationFormat>
  <Paragraphs>0</Paragraphs>
  <Slides>17</Slides>
  <Notes>0</Notes>
  <HiddenSlides>0</HiddenSlides>
  <MMClips>17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Acer</dc:creator>
  <cp:lastModifiedBy>Acer</cp:lastModifiedBy>
  <cp:revision>6</cp:revision>
  <dcterms:created xsi:type="dcterms:W3CDTF">2021-01-08T19:23:18Z</dcterms:created>
  <dcterms:modified xsi:type="dcterms:W3CDTF">2021-01-28T19:51:12Z</dcterms:modified>
</cp:coreProperties>
</file>